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CEEEE-C459-4E79-920C-C5A7792D9E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Brooklyn Neighborhoods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E7CA4D-B7C8-46D0-A827-8F8FD5155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Deciding where to open a new vegetarian/vegan restaurant</a:t>
            </a:r>
          </a:p>
        </p:txBody>
      </p:sp>
    </p:spTree>
    <p:extLst>
      <p:ext uri="{BB962C8B-B14F-4D97-AF65-F5344CB8AC3E}">
        <p14:creationId xmlns:p14="http://schemas.microsoft.com/office/powerpoint/2010/main" val="26088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C0BF8-AED6-4850-9380-506F2585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08895"/>
            <a:ext cx="8534400" cy="885504"/>
          </a:xfrm>
        </p:spPr>
        <p:txBody>
          <a:bodyPr>
            <a:normAutofit/>
          </a:bodyPr>
          <a:lstStyle/>
          <a:p>
            <a:r>
              <a:rPr lang="fr-CH" sz="3200" dirty="0"/>
              <a:t>Introduction and </a:t>
            </a:r>
            <a:r>
              <a:rPr lang="fr-CH" sz="3200" dirty="0" err="1"/>
              <a:t>problem</a:t>
            </a:r>
            <a:r>
              <a:rPr lang="fr-CH" sz="3200" dirty="0"/>
              <a:t> </a:t>
            </a:r>
            <a:r>
              <a:rPr lang="fr-CH" sz="3200" dirty="0" err="1"/>
              <a:t>definition</a:t>
            </a:r>
            <a:endParaRPr lang="fr-CH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D5303-BD76-45AD-8829-12413E02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10498313" cy="4288872"/>
          </a:xfrm>
        </p:spPr>
        <p:txBody>
          <a:bodyPr/>
          <a:lstStyle/>
          <a:p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New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food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habits all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around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the world 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More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demand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for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vegetarian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and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vegan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restaurant options</a:t>
            </a:r>
          </a:p>
          <a:p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Numerous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new restaurants are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closing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within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year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time of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opening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GOAL: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evaluation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of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different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neighborhoods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in Brooklyn, NY to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determine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the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most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suitable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for the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opening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of a new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vegetarian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/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vegan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restaurant</a:t>
            </a:r>
          </a:p>
          <a:p>
            <a:r>
              <a:rPr lang="fr-CH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Interested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parties: people in the restaurant business</a:t>
            </a:r>
            <a:endParaRPr lang="fr-CH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5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4852F-08E3-424D-ADBF-59413B6E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74672"/>
            <a:ext cx="8534400" cy="1019727"/>
          </a:xfrm>
        </p:spPr>
        <p:txBody>
          <a:bodyPr/>
          <a:lstStyle/>
          <a:p>
            <a:r>
              <a:rPr lang="fr-CH" dirty="0"/>
              <a:t>Data acquisition and </a:t>
            </a:r>
            <a:r>
              <a:rPr lang="fr-CH" dirty="0" err="1"/>
              <a:t>cleaning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24621F-42B1-468D-9272-F0A855372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90" y="685800"/>
            <a:ext cx="10255921" cy="4288872"/>
          </a:xfrm>
        </p:spPr>
        <p:txBody>
          <a:bodyPr/>
          <a:lstStyle/>
          <a:p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Data Source: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Foursquare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data and web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available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data about new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york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boroughs and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neighborhoods</a:t>
            </a:r>
            <a:endParaRPr lang="fr-CH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cleaning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Filtering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of New York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dataset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to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obtain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only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Brookyn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data</a:t>
            </a:r>
          </a:p>
          <a:p>
            <a:pPr lvl="1"/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Extraction of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Foursquare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 data on Brooklyn </a:t>
            </a: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neighborhoods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</a:rPr>
              <a:t>, for top venues and location data</a:t>
            </a:r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5924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8FCA32-910E-4EF6-851E-CB9FF8D5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32727"/>
            <a:ext cx="8534400" cy="1061672"/>
          </a:xfrm>
        </p:spPr>
        <p:txBody>
          <a:bodyPr/>
          <a:lstStyle/>
          <a:p>
            <a:r>
              <a:rPr lang="fr-CH" dirty="0" err="1"/>
              <a:t>Methodology</a:t>
            </a:r>
            <a:r>
              <a:rPr lang="fr-CH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4F7561-AC85-48BF-B992-FD5D8D47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Brooklyn </a:t>
            </a:r>
            <a:r>
              <a:rPr lang="fr-CH" dirty="0" err="1"/>
              <a:t>dataset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to </a:t>
            </a:r>
            <a:r>
              <a:rPr lang="fr-CH" dirty="0" err="1"/>
              <a:t>get</a:t>
            </a:r>
            <a:r>
              <a:rPr lang="fr-CH" dirty="0"/>
              <a:t> </a:t>
            </a:r>
            <a:r>
              <a:rPr lang="fr-CH" dirty="0" err="1"/>
              <a:t>Frousquare</a:t>
            </a:r>
            <a:r>
              <a:rPr lang="fr-CH" dirty="0"/>
              <a:t> </a:t>
            </a:r>
            <a:r>
              <a:rPr lang="fr-CH" dirty="0" err="1"/>
              <a:t>dataset</a:t>
            </a:r>
            <a:endParaRPr lang="fr-CH" dirty="0"/>
          </a:p>
          <a:p>
            <a:r>
              <a:rPr lang="fr-CH" dirty="0"/>
              <a:t>Calculation of </a:t>
            </a:r>
            <a:r>
              <a:rPr lang="fr-CH" dirty="0" err="1"/>
              <a:t>correlation</a:t>
            </a:r>
            <a:r>
              <a:rPr lang="fr-CH" dirty="0"/>
              <a:t> </a:t>
            </a:r>
            <a:r>
              <a:rPr lang="fr-CH" dirty="0" err="1"/>
              <a:t>between</a:t>
            </a:r>
            <a:r>
              <a:rPr lang="fr-CH" dirty="0"/>
              <a:t> the </a:t>
            </a:r>
            <a:r>
              <a:rPr lang="fr-CH" dirty="0" err="1"/>
              <a:t>presence</a:t>
            </a:r>
            <a:r>
              <a:rPr lang="fr-CH" dirty="0"/>
              <a:t> of </a:t>
            </a:r>
            <a:r>
              <a:rPr lang="fr-CH" dirty="0" err="1"/>
              <a:t>vegetarian</a:t>
            </a:r>
            <a:r>
              <a:rPr lang="fr-CH" dirty="0"/>
              <a:t>/</a:t>
            </a:r>
            <a:r>
              <a:rPr lang="fr-CH" dirty="0" err="1"/>
              <a:t>vegan</a:t>
            </a:r>
            <a:r>
              <a:rPr lang="fr-CH" dirty="0"/>
              <a:t> restaurants and </a:t>
            </a:r>
            <a:r>
              <a:rPr lang="fr-CH" dirty="0" err="1"/>
              <a:t>other</a:t>
            </a:r>
            <a:r>
              <a:rPr lang="fr-CH" dirty="0"/>
              <a:t> venue </a:t>
            </a:r>
            <a:r>
              <a:rPr lang="fr-CH" dirty="0" err="1"/>
              <a:t>categories</a:t>
            </a:r>
            <a:r>
              <a:rPr lang="fr-CH" dirty="0"/>
              <a:t> </a:t>
            </a:r>
          </a:p>
          <a:p>
            <a:r>
              <a:rPr lang="fr-CH" dirty="0"/>
              <a:t>Clustering of the </a:t>
            </a:r>
            <a:r>
              <a:rPr lang="fr-CH" dirty="0" err="1"/>
              <a:t>neighborhoods</a:t>
            </a:r>
            <a:r>
              <a:rPr lang="fr-CH" dirty="0"/>
              <a:t> to </a:t>
            </a:r>
            <a:r>
              <a:rPr lang="fr-CH" dirty="0" err="1"/>
              <a:t>find</a:t>
            </a:r>
            <a:r>
              <a:rPr lang="fr-CH" dirty="0"/>
              <a:t> the </a:t>
            </a:r>
            <a:r>
              <a:rPr lang="fr-CH" dirty="0" err="1"/>
              <a:t>ones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appropriate</a:t>
            </a:r>
            <a:r>
              <a:rPr lang="fr-CH" dirty="0"/>
              <a:t> </a:t>
            </a:r>
            <a:r>
              <a:rPr lang="fr-CH" dirty="0" err="1"/>
              <a:t>target</a:t>
            </a:r>
            <a:r>
              <a:rPr lang="fr-CH" dirty="0"/>
              <a:t> venues</a:t>
            </a:r>
          </a:p>
          <a:p>
            <a:r>
              <a:rPr lang="fr-CH" dirty="0" err="1"/>
              <a:t>Analysis</a:t>
            </a:r>
            <a:r>
              <a:rPr lang="fr-CH" dirty="0"/>
              <a:t> of </a:t>
            </a:r>
            <a:r>
              <a:rPr lang="fr-CH" dirty="0" err="1"/>
              <a:t>each</a:t>
            </a:r>
            <a:r>
              <a:rPr lang="fr-CH" dirty="0"/>
              <a:t> clustering to select the right one</a:t>
            </a:r>
          </a:p>
        </p:txBody>
      </p:sp>
    </p:spTree>
    <p:extLst>
      <p:ext uri="{BB962C8B-B14F-4D97-AF65-F5344CB8AC3E}">
        <p14:creationId xmlns:p14="http://schemas.microsoft.com/office/powerpoint/2010/main" val="181614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9ACA6826-032C-4799-B079-15DB2A6C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0A8639-A437-49B8-B807-C5C8D7C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fr-CH" dirty="0" err="1"/>
              <a:t>Results</a:t>
            </a:r>
            <a:r>
              <a:rPr lang="fr-CH" dirty="0"/>
              <a:t>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185A5F-543D-44C7-802E-E5332BA7C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723760"/>
            <a:ext cx="6955012" cy="3615267"/>
          </a:xfrm>
        </p:spPr>
        <p:txBody>
          <a:bodyPr>
            <a:normAutofit/>
          </a:bodyPr>
          <a:lstStyle/>
          <a:p>
            <a:r>
              <a:rPr lang="fr-CH" dirty="0"/>
              <a:t>Calculation of </a:t>
            </a:r>
            <a:r>
              <a:rPr lang="fr-CH" dirty="0" err="1"/>
              <a:t>correlation</a:t>
            </a:r>
            <a:r>
              <a:rPr lang="fr-CH" dirty="0"/>
              <a:t>:</a:t>
            </a:r>
          </a:p>
          <a:p>
            <a:pPr marL="0" indent="0">
              <a:buNone/>
            </a:pPr>
            <a:r>
              <a:rPr lang="fr-CH" dirty="0"/>
              <a:t>The </a:t>
            </a:r>
            <a:r>
              <a:rPr lang="fr-CH" dirty="0" err="1"/>
              <a:t>highest</a:t>
            </a:r>
            <a:r>
              <a:rPr lang="fr-CH" dirty="0"/>
              <a:t> </a:t>
            </a:r>
            <a:r>
              <a:rPr lang="fr-CH" dirty="0" err="1"/>
              <a:t>correlation</a:t>
            </a:r>
            <a:r>
              <a:rPr lang="fr-CH" dirty="0"/>
              <a:t> </a:t>
            </a:r>
            <a:r>
              <a:rPr lang="fr-CH" dirty="0" err="1"/>
              <a:t>obtained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presence</a:t>
            </a:r>
            <a:r>
              <a:rPr lang="fr-CH" dirty="0"/>
              <a:t> of </a:t>
            </a:r>
            <a:r>
              <a:rPr lang="fr-CH" dirty="0" err="1"/>
              <a:t>vegetarian</a:t>
            </a:r>
            <a:r>
              <a:rPr lang="fr-CH" dirty="0"/>
              <a:t>/</a:t>
            </a:r>
            <a:r>
              <a:rPr lang="fr-CH" dirty="0" err="1"/>
              <a:t>vegan</a:t>
            </a:r>
            <a:r>
              <a:rPr lang="fr-CH" dirty="0"/>
              <a:t> restaurants are </a:t>
            </a:r>
            <a:r>
              <a:rPr lang="fr-CH" dirty="0" err="1"/>
              <a:t>gymnastic</a:t>
            </a:r>
            <a:r>
              <a:rPr lang="fr-CH" dirty="0"/>
              <a:t> gym. </a:t>
            </a:r>
          </a:p>
          <a:p>
            <a:pPr marL="0" indent="0">
              <a:buNone/>
            </a:pP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correlation</a:t>
            </a:r>
            <a:r>
              <a:rPr lang="fr-CH" dirty="0"/>
              <a:t> values are not </a:t>
            </a:r>
            <a:r>
              <a:rPr lang="fr-CH" dirty="0" err="1"/>
              <a:t>significant</a:t>
            </a:r>
            <a:r>
              <a:rPr lang="fr-CH" dirty="0"/>
              <a:t> </a:t>
            </a:r>
            <a:r>
              <a:rPr lang="fr-CH" dirty="0" err="1"/>
              <a:t>enough</a:t>
            </a:r>
            <a:r>
              <a:rPr lang="fr-CH" dirty="0"/>
              <a:t> to select </a:t>
            </a:r>
            <a:r>
              <a:rPr lang="fr-CH" dirty="0" err="1"/>
              <a:t>target</a:t>
            </a:r>
            <a:r>
              <a:rPr lang="fr-CH" dirty="0"/>
              <a:t> venues </a:t>
            </a:r>
            <a:r>
              <a:rPr lang="fr-CH" dirty="0" err="1"/>
              <a:t>this</a:t>
            </a:r>
            <a:r>
              <a:rPr lang="fr-CH" dirty="0"/>
              <a:t> </a:t>
            </a:r>
            <a:r>
              <a:rPr lang="fr-CH" dirty="0" err="1"/>
              <a:t>way</a:t>
            </a:r>
            <a:r>
              <a:rPr lang="fr-CH" dirty="0"/>
              <a:t>. </a:t>
            </a:r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C5545D-0E75-4B19-B72C-549562029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42398" y="715296"/>
            <a:ext cx="4090021" cy="4652974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10">
            <a:extLst>
              <a:ext uri="{FF2B5EF4-FFF2-40B4-BE49-F238E27FC236}">
                <a16:creationId xmlns:a16="http://schemas.microsoft.com/office/drawing/2014/main" id="{DD58A807-BD0E-4B1D-A523-2F20E7FE2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2FD88-0436-4D5C-B5A2-7B9019194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2">
              <a:extLst>
                <a:ext uri="{FF2B5EF4-FFF2-40B4-BE49-F238E27FC236}">
                  <a16:creationId xmlns:a16="http://schemas.microsoft.com/office/drawing/2014/main" id="{E2706DBD-9DBD-49D6-80EB-C896096D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1C7442-3F0F-49E3-9389-D6B4BAE14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14368-43A5-4794-BA71-09F8585F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42B96B-0C70-40CB-A027-175F2A16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44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78109-1D99-47D3-9A31-0D9E2479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34062"/>
            <a:ext cx="8534400" cy="860337"/>
          </a:xfrm>
        </p:spPr>
        <p:txBody>
          <a:bodyPr/>
          <a:lstStyle/>
          <a:p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D70084-CC78-4DED-B741-2E4B1517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563034"/>
            <a:ext cx="10758371" cy="4571028"/>
          </a:xfrm>
        </p:spPr>
        <p:txBody>
          <a:bodyPr>
            <a:normAutofit fontScale="92500" lnSpcReduction="10000"/>
          </a:bodyPr>
          <a:lstStyle/>
          <a:p>
            <a:r>
              <a:rPr lang="fr-CH" sz="2200" dirty="0" err="1"/>
              <a:t>Nearest-neighbor</a:t>
            </a:r>
            <a:r>
              <a:rPr lang="fr-CH" sz="2200" dirty="0"/>
              <a:t> clustering : 6 clusters of </a:t>
            </a:r>
            <a:r>
              <a:rPr lang="fr-CH" sz="2200" dirty="0" err="1"/>
              <a:t>neighborhoods</a:t>
            </a:r>
            <a:endParaRPr lang="fr-CH" sz="2200" dirty="0"/>
          </a:p>
          <a:p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1:</a:t>
            </a:r>
            <a:r>
              <a:rPr lang="en-US" sz="1900" dirty="0"/>
              <a:t> a single neighborhood cluster, combining a lot of types of restaurants (Turkish, sandwich place, pizza, Russian, Chinese, etc.).</a:t>
            </a:r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2:</a:t>
            </a:r>
            <a:r>
              <a:rPr lang="en-US" sz="1900" dirty="0"/>
              <a:t> four neighborhoods, with tops venues that are either banks, pizza places, Asian restaurants or pharmacy.</a:t>
            </a:r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3:</a:t>
            </a:r>
            <a:r>
              <a:rPr lang="en-US" sz="1900" dirty="0"/>
              <a:t> 35 neighborhoods cluster, mostly exotic restaurants (Thai, Japanese, Chinese) but also a lot of different places for coffee or quick food stops. </a:t>
            </a:r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4:</a:t>
            </a:r>
            <a:r>
              <a:rPr lang="en-US" sz="1900" dirty="0"/>
              <a:t> 17 neighborhoods cluster, the mains venues of the top five are spas, pizza places and bars. </a:t>
            </a:r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5:</a:t>
            </a:r>
            <a:r>
              <a:rPr lang="en-US" sz="1900" dirty="0"/>
              <a:t> 10 neighborhoods cluster. Coffee shops, Caribbean restaurants, ice cream shops, donut shops and pizza places are the most present venues in the top five. </a:t>
            </a:r>
            <a:endParaRPr lang="fr-CH" sz="1900" dirty="0"/>
          </a:p>
          <a:p>
            <a:pPr marL="0" lvl="0" indent="0">
              <a:buNone/>
            </a:pPr>
            <a:r>
              <a:rPr lang="en-US" sz="1900" b="1" dirty="0"/>
              <a:t>Cluster 6:</a:t>
            </a:r>
            <a:r>
              <a:rPr lang="en-US" sz="1900" dirty="0"/>
              <a:t> 3 neighborhoods cluster. All three have a yoga studio in the top five venues as a common denominator. </a:t>
            </a:r>
            <a:endParaRPr lang="fr-CH" sz="1900" dirty="0"/>
          </a:p>
          <a:p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AF4259-25E8-4A68-B0EF-BBF73B4C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675" y="4682426"/>
            <a:ext cx="3641025" cy="19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BDF4FB-71F1-4FB3-BAC7-82E093A3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75339"/>
            <a:ext cx="8534400" cy="919060"/>
          </a:xfrm>
        </p:spPr>
        <p:txBody>
          <a:bodyPr/>
          <a:lstStyle/>
          <a:p>
            <a:r>
              <a:rPr lang="fr-CH" dirty="0"/>
              <a:t>Discussion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CA76F1-0ACE-4DA4-A337-C16422D3F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 </a:t>
            </a:r>
            <a:r>
              <a:rPr lang="fr-CH" dirty="0" err="1"/>
              <a:t>Correlation</a:t>
            </a:r>
            <a:r>
              <a:rPr lang="fr-CH" dirty="0"/>
              <a:t> </a:t>
            </a:r>
            <a:r>
              <a:rPr lang="fr-CH" dirty="0" err="1"/>
              <a:t>between</a:t>
            </a:r>
            <a:r>
              <a:rPr lang="fr-CH" dirty="0"/>
              <a:t> </a:t>
            </a:r>
            <a:r>
              <a:rPr lang="fr-CH" dirty="0" err="1"/>
              <a:t>vegetarian</a:t>
            </a:r>
            <a:r>
              <a:rPr lang="fr-CH" dirty="0"/>
              <a:t>/</a:t>
            </a:r>
            <a:r>
              <a:rPr lang="fr-CH" dirty="0" err="1"/>
              <a:t>vegan</a:t>
            </a:r>
            <a:r>
              <a:rPr lang="fr-CH" dirty="0"/>
              <a:t> restaurants and </a:t>
            </a:r>
            <a:r>
              <a:rPr lang="fr-CH" dirty="0" err="1"/>
              <a:t>other</a:t>
            </a:r>
            <a:r>
              <a:rPr lang="fr-CH" dirty="0"/>
              <a:t> venues </a:t>
            </a:r>
          </a:p>
          <a:p>
            <a:r>
              <a:rPr lang="fr-CH" dirty="0" err="1"/>
              <a:t>Hypothesis</a:t>
            </a:r>
            <a:r>
              <a:rPr lang="fr-CH" dirty="0"/>
              <a:t>: </a:t>
            </a:r>
            <a:r>
              <a:rPr lang="en-US" dirty="0"/>
              <a:t>vegetarians or vegans tend to like certain lifestyles and the other way around, people that like certain activities like vegetarian food more than others</a:t>
            </a:r>
          </a:p>
          <a:p>
            <a:r>
              <a:rPr lang="en-US" dirty="0"/>
              <a:t>New target venues: Yoga Studios, Pilates Studios, Art venues, sports venues </a:t>
            </a:r>
          </a:p>
          <a:p>
            <a:r>
              <a:rPr lang="en-US" b="1" dirty="0"/>
              <a:t>Cluster 6 </a:t>
            </a:r>
            <a:r>
              <a:rPr lang="en-US" dirty="0">
                <a:sym typeface="Wingdings" panose="05000000000000000000" pitchFamily="2" charset="2"/>
              </a:rPr>
              <a:t> common venue = Yoga Studios, cluster of choice 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406856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0568-1043-4BDE-9187-AA400807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142451"/>
            <a:ext cx="8534400" cy="851948"/>
          </a:xfrm>
        </p:spPr>
        <p:txBody>
          <a:bodyPr/>
          <a:lstStyle/>
          <a:p>
            <a:r>
              <a:rPr lang="fr-CH" dirty="0"/>
              <a:t>Discussion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3ADD41-3128-495E-AE00-1930A7CAB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660" y="685800"/>
            <a:ext cx="10255032" cy="445665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b="1" dirty="0"/>
              <a:t>Brooklyn Heights</a:t>
            </a:r>
            <a:r>
              <a:rPr lang="en-US" dirty="0"/>
              <a:t> :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sz="1700" dirty="0"/>
              <a:t>Most popular venue = Yoga Studio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sz="1700" dirty="0"/>
              <a:t>In the first five venues : a park (jogging and outside activities), a coffee shop, a scenic lookout and a pet store.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sz="1700" dirty="0"/>
              <a:t>In the ten most popular venues : a </a:t>
            </a:r>
            <a:r>
              <a:rPr lang="en-US" sz="1700" dirty="0" err="1"/>
              <a:t>pilates</a:t>
            </a:r>
            <a:r>
              <a:rPr lang="en-US" sz="1700" dirty="0"/>
              <a:t> studio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sz="1700" dirty="0"/>
              <a:t>In 15 top venues, only three are restaurants and none are vegetarian or vegan restaurant</a:t>
            </a:r>
            <a:endParaRPr lang="fr-CH" sz="1700" dirty="0"/>
          </a:p>
          <a:p>
            <a:pPr lvl="0"/>
            <a:r>
              <a:rPr lang="en-US" b="1" dirty="0"/>
              <a:t>Clinton Hills</a:t>
            </a:r>
            <a:r>
              <a:rPr lang="en-US" dirty="0"/>
              <a:t> :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Yoga Studio as the third top venue of the neighborhood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In the top 5, three venues are restaurants </a:t>
            </a:r>
            <a:r>
              <a:rPr lang="en-US" dirty="0">
                <a:sym typeface="Wingdings" panose="05000000000000000000" pitchFamily="2" charset="2"/>
              </a:rPr>
              <a:t> already some competition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In top 15 venues, 8 of the venues in total are restaurants and without other types of venues that we are targeting here. </a:t>
            </a:r>
            <a:endParaRPr lang="fr-CH" dirty="0"/>
          </a:p>
          <a:p>
            <a:r>
              <a:rPr lang="en-US" b="1" dirty="0"/>
              <a:t>Dumbo</a:t>
            </a:r>
            <a:r>
              <a:rPr lang="en-US" dirty="0"/>
              <a:t> :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Most popular venue = Yoga Studio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Second most popular venue is an Art gallery (target venue)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In the top : an Antique Store and a Bookstore, attracting artistic and hipster </a:t>
            </a:r>
            <a:r>
              <a:rPr lang="en-US" dirty="0" err="1"/>
              <a:t>clientiele</a:t>
            </a:r>
            <a:r>
              <a:rPr lang="en-US" dirty="0"/>
              <a:t>.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A Boxing Gym, Gym and a Climbing Gym present </a:t>
            </a:r>
          </a:p>
          <a:p>
            <a:pPr marL="800100" lvl="1" indent="-342900">
              <a:spcAft>
                <a:spcPts val="200"/>
              </a:spcAft>
              <a:buFont typeface="+mj-lt"/>
              <a:buAutoNum type="arabicPeriod"/>
            </a:pPr>
            <a:r>
              <a:rPr lang="en-US" dirty="0"/>
              <a:t>The only options for food in the top venues are a Bakery, a Salad Place and a Sandwich place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6474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5971B2-A231-49D8-A5AF-B26CABAB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16617"/>
            <a:ext cx="8534400" cy="977782"/>
          </a:xfrm>
        </p:spPr>
        <p:txBody>
          <a:bodyPr/>
          <a:lstStyle/>
          <a:p>
            <a:r>
              <a:rPr lang="fr-CH" dirty="0"/>
              <a:t>Conclusion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9EA4D-92D0-42A1-9B5F-22046EAE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724816" cy="36152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clustering and data analysis of the venues of all Brooklyn neighborhoods, the recommended neighborhood for the </a:t>
            </a:r>
            <a:r>
              <a:rPr lang="en-US" dirty="0" err="1"/>
              <a:t>openning</a:t>
            </a:r>
            <a:r>
              <a:rPr lang="en-US" dirty="0"/>
              <a:t> of a vegetarian/vegan restaurant is </a:t>
            </a:r>
            <a:r>
              <a:rPr lang="en-US" b="1" dirty="0"/>
              <a:t>Dumbo.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78764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6C33707-AC6A-4467-873B-6B3B74AC58B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14D8C7A-A7E1-41E1-A55E-B784AC352FD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A276F23-112B-41E7-AA4B-48314AC087B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3EE9EB6-B0CE-40C2-98E9-5559677A780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91352D7-90CF-4DD2-A134-0526605ED99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89</TotalTime>
  <Words>646</Words>
  <Application>Microsoft Office PowerPoint</Application>
  <PresentationFormat>Grand écran</PresentationFormat>
  <Paragraphs>53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Secteur</vt:lpstr>
      <vt:lpstr>Analysis of Brooklyn Neighborhoods </vt:lpstr>
      <vt:lpstr>Introduction and problem definition</vt:lpstr>
      <vt:lpstr>Data acquisition and cleaning</vt:lpstr>
      <vt:lpstr>Methodology </vt:lpstr>
      <vt:lpstr>Results </vt:lpstr>
      <vt:lpstr>results</vt:lpstr>
      <vt:lpstr>Discussion </vt:lpstr>
      <vt:lpstr>Discussion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Brooklyn Neighborhoods</dc:title>
  <dc:creator>Ludovic Staehli</dc:creator>
  <cp:lastModifiedBy>Ludovic Staehli</cp:lastModifiedBy>
  <cp:revision>8</cp:revision>
  <dcterms:created xsi:type="dcterms:W3CDTF">2020-01-04T15:16:51Z</dcterms:created>
  <dcterms:modified xsi:type="dcterms:W3CDTF">2020-01-04T16:51:39Z</dcterms:modified>
</cp:coreProperties>
</file>